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2AC9431-976F-4C80-BE2B-722FB61C59C3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063B73E-0716-4649-991F-F700DF7F6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C9431-976F-4C80-BE2B-722FB61C59C3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63B73E-0716-4649-991F-F700DF7F6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2AC9431-976F-4C80-BE2B-722FB61C59C3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63B73E-0716-4649-991F-F700DF7F6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C9431-976F-4C80-BE2B-722FB61C59C3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63B73E-0716-4649-991F-F700DF7F6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2AC9431-976F-4C80-BE2B-722FB61C59C3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063B73E-0716-4649-991F-F700DF7F6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C9431-976F-4C80-BE2B-722FB61C59C3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63B73E-0716-4649-991F-F700DF7F6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C9431-976F-4C80-BE2B-722FB61C59C3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63B73E-0716-4649-991F-F700DF7F6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C9431-976F-4C80-BE2B-722FB61C59C3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63B73E-0716-4649-991F-F700DF7F6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2AC9431-976F-4C80-BE2B-722FB61C59C3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63B73E-0716-4649-991F-F700DF7F6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C9431-976F-4C80-BE2B-722FB61C59C3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63B73E-0716-4649-991F-F700DF7F6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AC9431-976F-4C80-BE2B-722FB61C59C3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63B73E-0716-4649-991F-F700DF7F6D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2AC9431-976F-4C80-BE2B-722FB61C59C3}" type="datetimeFigureOut">
              <a:rPr lang="en-US" smtClean="0"/>
              <a:pPr/>
              <a:t>3/23/2010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063B73E-0716-4649-991F-F700DF7F6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Opulent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3</cp:revision>
  <dcterms:created xsi:type="dcterms:W3CDTF">2010-03-23T16:57:59Z</dcterms:created>
  <dcterms:modified xsi:type="dcterms:W3CDTF">2010-03-23T17:11:34Z</dcterms:modified>
</cp:coreProperties>
</file>